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0"/>
  </p:notesMasterIdLst>
  <p:sldIdLst>
    <p:sldId id="279" r:id="rId2"/>
    <p:sldId id="257" r:id="rId3"/>
    <p:sldId id="258" r:id="rId4"/>
    <p:sldId id="275" r:id="rId5"/>
    <p:sldId id="261" r:id="rId6"/>
    <p:sldId id="259" r:id="rId7"/>
    <p:sldId id="262" r:id="rId8"/>
    <p:sldId id="276" r:id="rId9"/>
    <p:sldId id="274" r:id="rId10"/>
    <p:sldId id="263" r:id="rId11"/>
    <p:sldId id="272" r:id="rId12"/>
    <p:sldId id="264" r:id="rId13"/>
    <p:sldId id="265" r:id="rId14"/>
    <p:sldId id="269" r:id="rId15"/>
    <p:sldId id="278" r:id="rId16"/>
    <p:sldId id="277" r:id="rId17"/>
    <p:sldId id="267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DF2A"/>
    <a:srgbClr val="05FF76"/>
    <a:srgbClr val="0000CC"/>
    <a:srgbClr val="006600"/>
    <a:srgbClr val="FFFFFF"/>
    <a:srgbClr val="FFC000"/>
    <a:srgbClr val="0099FF"/>
    <a:srgbClr val="3DD5D9"/>
    <a:srgbClr val="4EA8C8"/>
    <a:srgbClr val="5632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55" autoAdjust="0"/>
    <p:restoredTop sz="94660"/>
  </p:normalViewPr>
  <p:slideViewPr>
    <p:cSldViewPr>
      <p:cViewPr>
        <p:scale>
          <a:sx n="75" d="100"/>
          <a:sy n="75" d="100"/>
        </p:scale>
        <p:origin x="-12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43678-D6AC-4B11-8E2E-33838ED0A1AA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F1E13-235F-4A75-A60B-426FB2EAF10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32657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 пожаловать в презентацию опыта работы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1142984"/>
            <a:ext cx="6572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РЕГИОНАЛЬНОГО КОМПОНЕНТА В НРАВСТВЕННО - ПАТРИОТИЧЕСКОМ РАЗВИТИИ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ДОШКОЛЬНИКОВ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Картинки по запросу картинки символика ставропольского края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3214710" cy="35657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4572008"/>
            <a:ext cx="47863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Воспитатель</a:t>
            </a:r>
          </a:p>
          <a:p>
            <a:r>
              <a:rPr lang="ru-RU" sz="2200" b="1" dirty="0" smtClean="0">
                <a:solidFill>
                  <a:srgbClr val="002060"/>
                </a:solidFill>
              </a:rPr>
              <a:t> МБДОУ Детский сад № 11 «Светлячок»  станицы </a:t>
            </a:r>
            <a:r>
              <a:rPr lang="ru-RU" sz="2200" b="1" dirty="0" err="1" smtClean="0">
                <a:solidFill>
                  <a:srgbClr val="002060"/>
                </a:solidFill>
              </a:rPr>
              <a:t>Зольской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r>
              <a:rPr lang="ru-RU" sz="2200" b="1" dirty="0" smtClean="0">
                <a:solidFill>
                  <a:srgbClr val="002060"/>
                </a:solidFill>
              </a:rPr>
              <a:t>Дмитриенко Оксана Николаевна</a:t>
            </a:r>
          </a:p>
          <a:p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332656"/>
            <a:ext cx="7748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овместная деятельность на прогулке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L:\фото 2 мл\20160408_1001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142984"/>
            <a:ext cx="3571900" cy="250033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L:\фото 2 мл\20160408_1004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429132"/>
            <a:ext cx="2928958" cy="208823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L:\ПРОГУЛКА\20160408_1013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928670"/>
            <a:ext cx="3600400" cy="244827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14876" y="3714752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какой наш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саженец – озеленим нашу станицу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342900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вокруг берёзки хороводом встали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L:\фото 1 мл\SUNP0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857628"/>
            <a:ext cx="3643338" cy="228601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42910" y="628652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Покормим наших зимующих птиц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85728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  и  АКЦИИ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L:\КОНКУРС ДЕТСКИЙ САД ГОДА\фото\DSCN7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214686"/>
            <a:ext cx="2270056" cy="157163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L:\ЗАСВЕТИСЬ старшая Б\DSCN2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286124"/>
            <a:ext cx="2571768" cy="142876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L:\фото 1 мл\SUNP01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3000396" cy="214314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L:\огород\20160216_1019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63524" y="744660"/>
            <a:ext cx="2160240" cy="2344344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15140" y="1428736"/>
            <a:ext cx="224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ОГОРОД   НА ПОДОКОННИКЕ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3714752"/>
            <a:ext cx="206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ЗАСВЕТИСЬ»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\Desktop\фото конкурс\SUNP0102.JPG"/>
          <p:cNvPicPr>
            <a:picLocks noChangeAspect="1" noChangeArrowheads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 bwMode="auto">
          <a:xfrm>
            <a:off x="3571868" y="5000636"/>
            <a:ext cx="2428892" cy="136644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43636" y="5572140"/>
            <a:ext cx="275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«ПТИЧЬЯ СТОЛОВАЯ»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L:\КОНКУРС ДЕТСКИЙ САД ГОДА\фото\20160302_1318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836712"/>
            <a:ext cx="2586018" cy="216366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ПРАЗДНИКИ И РАЗВЛЕЧЕНИЯ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L:\КОНКУРС ДЕТСКИЙ САД ГОДА\фото\20160311_100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357430"/>
            <a:ext cx="2357454" cy="1720743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 descr="L:\КОНКУРС ДЕТСКИЙ САД ГОДА\фото\DSCN7341.jpg"/>
          <p:cNvPicPr>
            <a:picLocks noChangeAspect="1" noChangeArrowheads="1"/>
          </p:cNvPicPr>
          <p:nvPr/>
        </p:nvPicPr>
        <p:blipFill>
          <a:blip r:embed="rId3" cstate="print"/>
          <a:srcRect t="22619" b="20833"/>
          <a:stretch>
            <a:fillRect/>
          </a:stretch>
        </p:blipFill>
        <p:spPr bwMode="auto">
          <a:xfrm>
            <a:off x="5357818" y="3786190"/>
            <a:ext cx="3357586" cy="214314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L:\КОНКУРС ДЕТСКИЙ САД ГОДА\фото\DSCN7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785794"/>
            <a:ext cx="3000396" cy="250033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L:\ФОТО\маслиница\240220123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71546"/>
            <a:ext cx="2714644" cy="2214578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L:\ФОТО\маслиница\240220123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3214710" cy="207170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0800000" flipV="1">
            <a:off x="3500430" y="128586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ШАРОКАЯ МАСЛЕНИЦА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48" y="614364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РОЖДЕСТВЕНСКИЕ</a:t>
            </a:r>
            <a:r>
              <a:rPr lang="ru-RU" b="1" i="1" dirty="0" smtClean="0">
                <a:solidFill>
                  <a:srgbClr val="FF0000"/>
                </a:solidFill>
              </a:rPr>
              <a:t> КОЛЯДКИ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4678" y="285728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L:\ФОТО\Экскурсия в школьный музей\DSCN58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3571900" cy="250033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G:\DSCN2244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714876" y="2571744"/>
            <a:ext cx="3571900" cy="2714644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G:\библиотека\DSCN566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857224" y="4357694"/>
            <a:ext cx="3231240" cy="2214578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14810" y="557214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В ЗОЛЬСКУЮ БИБЛИОТЕКУ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3571876"/>
            <a:ext cx="367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В ШКОЛЬНЫЙ МУЗЕЙ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4" y="178592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К «МЕМОРИАЛУ СЛАВЫ»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3108" y="214290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L:\фото 1 мл\SUNP0113.JPG"/>
          <p:cNvPicPr/>
          <p:nvPr/>
        </p:nvPicPr>
        <p:blipFill>
          <a:blip r:embed="rId2" cstate="print"/>
          <a:srcRect l="18112" r="15478" b="15247"/>
          <a:stretch>
            <a:fillRect/>
          </a:stretch>
        </p:blipFill>
        <p:spPr bwMode="auto">
          <a:xfrm>
            <a:off x="5436096" y="4500570"/>
            <a:ext cx="2922118" cy="207170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7\Desktop\фото конкурс\SUNP0060.JPG"/>
          <p:cNvPicPr>
            <a:picLocks noChangeAspect="1" noChangeArrowheads="1"/>
          </p:cNvPicPr>
          <p:nvPr/>
        </p:nvPicPr>
        <p:blipFill>
          <a:blip r:embed="rId3" cstate="print"/>
          <a:srcRect l="25532" t="20930" r="14894"/>
          <a:stretch>
            <a:fillRect/>
          </a:stretch>
        </p:blipFill>
        <p:spPr bwMode="auto">
          <a:xfrm>
            <a:off x="5143504" y="1071546"/>
            <a:ext cx="3286148" cy="2571768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7\Desktop\фото конкурс\SUNP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42984"/>
            <a:ext cx="2428892" cy="242889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Users\7\Desktop\фото конкурс\SUNP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2561508" cy="2357454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500166" y="642918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 «КАЖДОЙ ПЕЧУЖКЕ ПО КОРМУШКЕ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3240" y="1571612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Папины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птенчики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5074" y="378619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Дизайнерский скворечник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6116" y="4714884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кормушки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:\КОНКУРС ДЕТСКИЙ САД ГОДА\фото\20161007_105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286256"/>
            <a:ext cx="2955178" cy="207170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3108" y="332656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\Desktop\фото конкурс\DSCN2997.JPG"/>
          <p:cNvPicPr>
            <a:picLocks noChangeAspect="1" noChangeArrowheads="1"/>
          </p:cNvPicPr>
          <p:nvPr/>
        </p:nvPicPr>
        <p:blipFill>
          <a:blip r:embed="rId3" cstate="print"/>
          <a:srcRect b="13889"/>
          <a:stretch>
            <a:fillRect/>
          </a:stretch>
        </p:blipFill>
        <p:spPr bwMode="auto">
          <a:xfrm>
            <a:off x="928662" y="1071546"/>
            <a:ext cx="3714776" cy="264320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7\Desktop\фото конкурс\DSCN2982.JPG"/>
          <p:cNvPicPr>
            <a:picLocks noChangeAspect="1" noChangeArrowheads="1"/>
          </p:cNvPicPr>
          <p:nvPr/>
        </p:nvPicPr>
        <p:blipFill>
          <a:blip r:embed="rId4" cstate="print"/>
          <a:srcRect l="20000" r="7273"/>
          <a:stretch>
            <a:fillRect/>
          </a:stretch>
        </p:blipFill>
        <p:spPr bwMode="auto">
          <a:xfrm>
            <a:off x="1000100" y="4000504"/>
            <a:ext cx="3500462" cy="242889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72066" y="785794"/>
            <a:ext cx="367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КОНКУРС-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</a:t>
            </a:r>
            <a:r>
              <a:rPr lang="ru-RU" b="1" i="1" dirty="0" smtClean="0">
                <a:solidFill>
                  <a:srgbClr val="FF0000"/>
                </a:solidFill>
              </a:rPr>
              <a:t> «КАЗАЧЬЯ ОСЕНЬ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2161" y="479715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C:\Users\User\Desktop\ФОТО\КАЗАЧЬЯ ОСЕНЬ 2016\20161007_1307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56232" y="1644702"/>
            <a:ext cx="2075006" cy="207170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134076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2161" y="479715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428604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«Герб моей семьи»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User\AppData\Local\Microsoft\Windows\INetCache\Content.Word\DSCN7906.jpg"/>
          <p:cNvPicPr/>
          <p:nvPr/>
        </p:nvPicPr>
        <p:blipFill>
          <a:blip r:embed="rId2" cstate="print"/>
          <a:srcRect l="26277" t="11528" r="5994" b="6195"/>
          <a:stretch>
            <a:fillRect/>
          </a:stretch>
        </p:blipFill>
        <p:spPr bwMode="auto">
          <a:xfrm rot="5400000">
            <a:off x="607191" y="1321579"/>
            <a:ext cx="2143140" cy="2214578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User\AppData\Local\Microsoft\Windows\INetCache\Content.Word\DSCN7927.jpg"/>
          <p:cNvPicPr/>
          <p:nvPr/>
        </p:nvPicPr>
        <p:blipFill>
          <a:blip r:embed="rId3" cstate="print"/>
          <a:srcRect l="10919" t="14579" r="13616" b="6923"/>
          <a:stretch>
            <a:fillRect/>
          </a:stretch>
        </p:blipFill>
        <p:spPr bwMode="auto">
          <a:xfrm rot="16200000">
            <a:off x="4856629" y="1572737"/>
            <a:ext cx="3857654" cy="3141025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C:\Users\User\AppData\Local\Microsoft\Windows\INetCache\Content.Word\DSCN7904.jpg"/>
          <p:cNvPicPr/>
          <p:nvPr/>
        </p:nvPicPr>
        <p:blipFill>
          <a:blip r:embed="rId4" cstate="print"/>
          <a:srcRect r="21437"/>
          <a:stretch>
            <a:fillRect/>
          </a:stretch>
        </p:blipFill>
        <p:spPr bwMode="auto">
          <a:xfrm rot="5400000">
            <a:off x="821506" y="4107660"/>
            <a:ext cx="2071700" cy="228601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785918" y="3643314"/>
            <a:ext cx="23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Герб семьи Тарасенко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3428992" y="5929330"/>
            <a:ext cx="23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Герб семьи Кучкины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14942" y="5429264"/>
            <a:ext cx="23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Герб семьи Тищенко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L:\КОНКУРС ДЕТСКИЙ САД ГОДА\фото\20150408_133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256"/>
            <a:ext cx="2747704" cy="214314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lum bright="10000"/>
          </a:blip>
          <a:srcRect l="13665" r="39751"/>
          <a:stretch>
            <a:fillRect/>
          </a:stretch>
        </p:blipFill>
        <p:spPr bwMode="auto">
          <a:xfrm>
            <a:off x="428596" y="785794"/>
            <a:ext cx="2671706" cy="300039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57488" y="357166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РАДОТА С ПЕДАГОГАМИ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4" y="3929066"/>
            <a:ext cx="168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«ПЕДСОВЕТ»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1214422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Защита проекта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«РОДНОЙ КРАЙ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esktop\ФОТО\Защита проектов\DSC06498.JPG"/>
          <p:cNvPicPr/>
          <p:nvPr/>
        </p:nvPicPr>
        <p:blipFill>
          <a:blip r:embed="rId4" cstate="print"/>
          <a:srcRect l="34794" t="18803" r="8198"/>
          <a:stretch>
            <a:fillRect/>
          </a:stretch>
        </p:blipFill>
        <p:spPr bwMode="auto">
          <a:xfrm>
            <a:off x="5786446" y="1000108"/>
            <a:ext cx="2357454" cy="2000264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:\Дмитриенко.jpg"/>
          <p:cNvPicPr/>
          <p:nvPr/>
        </p:nvPicPr>
        <p:blipFill>
          <a:blip r:embed="rId5" cstate="print"/>
          <a:srcRect l="16755" t="2289" r="3097"/>
          <a:stretch>
            <a:fillRect/>
          </a:stretch>
        </p:blipFill>
        <p:spPr bwMode="auto">
          <a:xfrm rot="16200000">
            <a:off x="5296213" y="3347729"/>
            <a:ext cx="2409226" cy="385765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57818" y="3500438"/>
            <a:ext cx="308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на день Станицы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\Desktop\фото конкурс\DSCN7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857232"/>
            <a:ext cx="4542204" cy="266429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71670" y="21429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7\Desktop\фото конкурс\DSCN7894.jpg"/>
          <p:cNvPicPr>
            <a:picLocks noChangeAspect="1" noChangeArrowheads="1"/>
          </p:cNvPicPr>
          <p:nvPr/>
        </p:nvPicPr>
        <p:blipFill>
          <a:blip r:embed="rId3" cstate="print"/>
          <a:srcRect b="8333"/>
          <a:stretch>
            <a:fillRect/>
          </a:stretch>
        </p:blipFill>
        <p:spPr bwMode="auto">
          <a:xfrm>
            <a:off x="357158" y="1071546"/>
            <a:ext cx="1584176" cy="2161950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7\Desktop\фото конкурс\DSCN7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997382" y="4146230"/>
            <a:ext cx="2304256" cy="1584176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7\Desktop\фото конкурс\DSCN78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49753" y="1422751"/>
            <a:ext cx="1928826" cy="1512168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7\Desktop\фото конкурс\DSCN78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882" y="4146230"/>
            <a:ext cx="2304256" cy="1584176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www.maam.ru/diploms/306171-016-015-sert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786190"/>
            <a:ext cx="1728192" cy="2376264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G:\Дмитриенко1.jpg"/>
          <p:cNvPicPr>
            <a:picLocks noChangeAspect="1" noChangeArrowheads="1"/>
          </p:cNvPicPr>
          <p:nvPr/>
        </p:nvPicPr>
        <p:blipFill>
          <a:blip r:embed="rId8" cstate="print"/>
          <a:srcRect l="1494" t="2899" r="7370" b="5797"/>
          <a:stretch>
            <a:fillRect/>
          </a:stretch>
        </p:blipFill>
        <p:spPr bwMode="auto">
          <a:xfrm>
            <a:off x="6643702" y="3714752"/>
            <a:ext cx="200026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54868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32656"/>
            <a:ext cx="842493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20" r="12645"/>
          <a:stretch>
            <a:fillRect/>
          </a:stretch>
        </p:blipFill>
        <p:spPr>
          <a:xfrm>
            <a:off x="428596" y="3571876"/>
            <a:ext cx="3857652" cy="278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img.stapravda.ru/i/b/p401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s1.fotokto.ru/photo/full/189/1894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14818"/>
            <a:ext cx="353618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786182" y="428604"/>
            <a:ext cx="492922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Родина - это первая испытанная ласка, 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первая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сознательная мысль, осенившая голову, 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запах воздуха деревьев, цветов и полей, первые игры, песни и танцы…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Это последовательные впечатления бытия, детства, отрочества, юности, молодости и зрелости.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(А.И. Куприн)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357166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00034" y="1500174"/>
            <a:ext cx="3929090" cy="5000660"/>
          </a:xfrm>
          <a:prstGeom prst="round2DiagRect">
            <a:avLst/>
          </a:prstGeom>
          <a:solidFill>
            <a:srgbClr val="48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357166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РЕГИОНАЛЬНОГО КОМПОНЕНТА В НРАВСТВЕННО - ПАТРИОТИЧЕСКОМ РАЗВИТИИ ДОШКОЛЬНИКОВ»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1538" y="1571612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Историко-</a:t>
            </a:r>
            <a:r>
              <a:rPr lang="ru-RU" b="1" dirty="0" smtClean="0">
                <a:solidFill>
                  <a:srgbClr val="C00000"/>
                </a:solidFill>
              </a:rPr>
              <a:t> культурное  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 направление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2" y="2214553"/>
            <a:ext cx="37862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представления </a:t>
            </a:r>
            <a:r>
              <a:rPr lang="ru-RU" sz="1400" b="1" dirty="0" smtClean="0">
                <a:solidFill>
                  <a:srgbClr val="FF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материальной культуре:</a:t>
            </a:r>
            <a:endParaRPr lang="ru-RU" sz="1400" b="1" dirty="0" smtClean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 тип поселений, жилища, предметы быта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Одежда (национальный костюм), украшения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Кушанья национальные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Транспортные средства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Орудия труда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 с учетом специфи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Сформировать представления о духовной  культуре:</a:t>
            </a:r>
          </a:p>
          <a:p>
            <a:pPr lvl="0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Народные обычаи, обряды, праздники</a:t>
            </a:r>
          </a:p>
          <a:p>
            <a:pPr lvl="0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Язык, народное творчество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Литература и искусство (песни, танцы, произведения художественного и декоративно-прикладного творчества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4857752" y="1571612"/>
            <a:ext cx="4071966" cy="4857784"/>
          </a:xfrm>
          <a:prstGeom prst="round2DiagRect">
            <a:avLst/>
          </a:prstGeom>
          <a:solidFill>
            <a:srgbClr val="3DD5D9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2132" y="1857365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Эколого-краеведческое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направление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143504" y="2571744"/>
            <a:ext cx="35004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 дошкольников с растительным и животным миром местного региона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 воспринимать природу целостно, понимать доступные существенные связи между живыми организмами и особенностями местного климата и географического расположения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доброжелательное отношение к живой природе родной станицы, края её природным памятникам и животным на основе легенд, поэзии и прозы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857224" y="285728"/>
            <a:ext cx="25003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1071546"/>
          <a:ext cx="8143932" cy="5364480"/>
        </p:xfrm>
        <a:graphic>
          <a:graphicData uri="http://schemas.openxmlformats.org/drawingml/2006/table">
            <a:tbl>
              <a:tblPr/>
              <a:tblGrid>
                <a:gridCol w="3909406"/>
                <a:gridCol w="162560"/>
                <a:gridCol w="4071966"/>
              </a:tblGrid>
              <a:tr h="3714776">
                <a:tc>
                  <a:txBody>
                    <a:bodyPr/>
                    <a:lstStyle/>
                    <a:p>
                      <a:r>
                        <a:rPr kumimoji="0" lang="ru-RU" sz="1600" b="1" i="1" u="sng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Моя семья:</a:t>
                      </a: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моя семья, какой я её вижу?</a:t>
                      </a:r>
                      <a:b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как я интересуюсь жизнью своих родственников?</a:t>
                      </a:r>
                      <a:b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знаю ли я своих родственников?</a:t>
                      </a:r>
                      <a:b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рассматривание фотографий – внешнее сходство и различия между братьями и сёстрами;</a:t>
                      </a:r>
                      <a:b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600" b="1" kern="1200" dirty="0" err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ппрофессия</a:t>
                      </a:r>
                      <a:r>
                        <a:rPr kumimoji="0" lang="ru-RU" sz="1600" b="1" kern="1200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моих родителей;</a:t>
                      </a:r>
                      <a:b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Выходной день в нашей семье.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kumimoji="0" lang="ru-RU" sz="1600" b="1" i="1" u="sng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Моя станица</a:t>
                      </a:r>
                      <a:r>
                        <a:rPr kumimoji="0" lang="ru-RU" sz="16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название отдельных улиц – отражение истории станицы;</a:t>
                      </a:r>
                      <a:b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исторические памятники;</a:t>
                      </a:r>
                      <a:b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национальности, населяющие станицу;</a:t>
                      </a:r>
                      <a:b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рассматривание разных по назначению зданий;</a:t>
                      </a:r>
                      <a:b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места отдыха, экология станицы;</a:t>
                      </a:r>
                      <a:b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виды транспорта в </a:t>
                      </a:r>
                      <a:r>
                        <a:rPr kumimoji="0"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станице.</a:t>
                      </a:r>
                      <a:endParaRPr kumimoji="0" lang="ru-RU" sz="1600" b="1" kern="12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600" b="1" i="1" u="sng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Люблю тебя, мой край родной:</a:t>
                      </a: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историческое прошлое и настоящее ставропольского края;</a:t>
                      </a:r>
                      <a:b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географическое расположение, его природные ресурсы;</a:t>
                      </a:r>
                      <a:b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климатические условия, определяющие экономическое развитие края.</a:t>
                      </a:r>
                      <a:b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города края (Ставрополь, КМВ), их достопримечательности.</a:t>
                      </a:r>
                      <a:b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происхождение казаков. история, быт, культура казачества.</a:t>
                      </a:r>
                      <a:b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казачий фольклор. Детские казачьи игры</a:t>
                      </a:r>
                    </a:p>
                    <a:p>
                      <a:r>
                        <a:rPr kumimoji="0" lang="ru-RU" sz="1600" b="1" i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kumimoji="0" lang="ru-RU" sz="1600" b="1" kern="1200" dirty="0" smtClean="0">
                        <a:solidFill>
                          <a:srgbClr val="0000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600" b="1" i="1" u="sng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Художественное</a:t>
                      </a:r>
                      <a:r>
                        <a:rPr kumimoji="0" lang="ru-RU" sz="1600" b="1" i="1" u="sng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1" i="1" u="sng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наследие края:</a:t>
                      </a:r>
                      <a:r>
                        <a:rPr kumimoji="0"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знакомство с писателями и композиторами и их творчеством</a:t>
                      </a:r>
                      <a:br>
                        <a:rPr kumimoji="0"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знакомство с художниками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596" y="357166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428604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ТЕМЫ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142976" y="1500174"/>
            <a:ext cx="6786610" cy="285752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1714488"/>
            <a:ext cx="55252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основная форма работы – совместная деятельность с детьми;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индивидуальные и групповые беседы;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-дидактические, подвижные, сюжетно-ролевые игры;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-интегрированная деятельность;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-экскурсии, видео и фотоэкскурсии;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428604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ОРГАНИЗАЦИИ РЕГИОНАЛЬНОГО КОМПОНЕНТА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img-fotki.yandex.ru/get/4118/20573769.1a/0_89368_840cfb2d_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143380"/>
            <a:ext cx="4786346" cy="2324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428604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 - РАЗВИВАЮЩАЯ СРЕДА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7\Desktop\фото конкурс\DSCN7865.jpg"/>
          <p:cNvPicPr>
            <a:picLocks noChangeAspect="1" noChangeArrowheads="1"/>
          </p:cNvPicPr>
          <p:nvPr/>
        </p:nvPicPr>
        <p:blipFill>
          <a:blip r:embed="rId2" cstate="print"/>
          <a:srcRect t="15350" b="8192"/>
          <a:stretch>
            <a:fillRect/>
          </a:stretch>
        </p:blipFill>
        <p:spPr bwMode="auto">
          <a:xfrm>
            <a:off x="214282" y="3929066"/>
            <a:ext cx="2786082" cy="2000264"/>
          </a:xfrm>
          <a:prstGeom prst="rect">
            <a:avLst/>
          </a:prstGeom>
          <a:ln w="76200">
            <a:solidFill>
              <a:srgbClr val="21DF2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7\Desktop\фото конкурс\DSCN7871.jpg"/>
          <p:cNvPicPr>
            <a:picLocks noChangeAspect="1" noChangeArrowheads="1"/>
          </p:cNvPicPr>
          <p:nvPr/>
        </p:nvPicPr>
        <p:blipFill>
          <a:blip r:embed="rId3" cstate="print"/>
          <a:srcRect r="20414"/>
          <a:stretch>
            <a:fillRect/>
          </a:stretch>
        </p:blipFill>
        <p:spPr bwMode="auto">
          <a:xfrm rot="5400000">
            <a:off x="571472" y="857232"/>
            <a:ext cx="2071702" cy="2500330"/>
          </a:xfrm>
          <a:prstGeom prst="rect">
            <a:avLst/>
          </a:prstGeom>
          <a:ln w="76200">
            <a:solidFill>
              <a:srgbClr val="21DF2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1472" y="3357562"/>
            <a:ext cx="221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Уголки  символики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600076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сюжетные игры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071546"/>
            <a:ext cx="2316921" cy="1844665"/>
          </a:xfrm>
          <a:prstGeom prst="rect">
            <a:avLst/>
          </a:prstGeom>
          <a:noFill/>
          <a:ln w="57150">
            <a:solidFill>
              <a:srgbClr val="21DF2A"/>
            </a:solidFill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071546"/>
            <a:ext cx="3095626" cy="2007996"/>
          </a:xfrm>
          <a:prstGeom prst="rect">
            <a:avLst/>
          </a:prstGeom>
          <a:noFill/>
          <a:ln w="57150">
            <a:solidFill>
              <a:srgbClr val="05FF76"/>
            </a:solidFill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t="23674" r="3821"/>
          <a:stretch>
            <a:fillRect/>
          </a:stretch>
        </p:blipFill>
        <p:spPr bwMode="auto">
          <a:xfrm>
            <a:off x="6572264" y="3214686"/>
            <a:ext cx="2357454" cy="2703964"/>
          </a:xfrm>
          <a:prstGeom prst="rect">
            <a:avLst/>
          </a:prstGeom>
          <a:noFill/>
          <a:ln w="57150">
            <a:solidFill>
              <a:srgbClr val="21DF2A"/>
            </a:solidFill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000504"/>
            <a:ext cx="2847016" cy="1812600"/>
          </a:xfrm>
          <a:prstGeom prst="rect">
            <a:avLst/>
          </a:prstGeom>
          <a:noFill/>
          <a:ln w="57150">
            <a:solidFill>
              <a:srgbClr val="21DF2A"/>
            </a:solidFill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857488" y="3143248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народно-прикладного творчества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6446" y="621508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коллекций старины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7667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:\фото занятия\DSC062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214422"/>
            <a:ext cx="2928958" cy="2357454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G:\фото занятия\DSC06246.JPG"/>
          <p:cNvPicPr/>
          <p:nvPr/>
        </p:nvPicPr>
        <p:blipFill>
          <a:blip r:embed="rId3" cstate="print"/>
          <a:srcRect l="3367" t="10897" r="9888"/>
          <a:stretch>
            <a:fillRect/>
          </a:stretch>
        </p:blipFill>
        <p:spPr bwMode="auto">
          <a:xfrm>
            <a:off x="428596" y="1571612"/>
            <a:ext cx="4357718" cy="357190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:\фото занятия\DSC06254.JPG"/>
          <p:cNvPicPr/>
          <p:nvPr/>
        </p:nvPicPr>
        <p:blipFill>
          <a:blip r:embed="rId4" cstate="print"/>
          <a:srcRect t="22863" r="17103"/>
          <a:stretch>
            <a:fillRect/>
          </a:stretch>
        </p:blipFill>
        <p:spPr bwMode="auto">
          <a:xfrm>
            <a:off x="5500694" y="4286256"/>
            <a:ext cx="3143272" cy="214314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23528" y="119675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50004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Непосредственно -  образовательная деятельность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48" y="5357826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Занятие по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художественно-эстетическому развитию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«Горные вершины Кавказа»             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7667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L:\ФОТО\Фото открыого занятия ВОДА\RSCN58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3714776" cy="322098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L:\ФОТО\Фото открыого занятия ВОДА\RSCN5834.jpg"/>
          <p:cNvPicPr/>
          <p:nvPr/>
        </p:nvPicPr>
        <p:blipFill>
          <a:blip r:embed="rId3" cstate="print"/>
          <a:srcRect r="7563"/>
          <a:stretch>
            <a:fillRect/>
          </a:stretch>
        </p:blipFill>
        <p:spPr bwMode="auto">
          <a:xfrm>
            <a:off x="5357818" y="4143380"/>
            <a:ext cx="2714644" cy="192882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L:\ФОТО\Фото открыого занятия ВОДА\RSCN58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3714776" cy="250033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643570" y="442913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285728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Непосредственно -  образовательная деятельность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0364" y="5929330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Отличительные свойства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нарзана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воды»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4876" y="3714752"/>
            <a:ext cx="390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Опыт: «Цвет, вкус , запах нарзана»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4786322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Занятие по познавательному р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азвитию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«Целительная сила нарзана»             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G:\ФОТО ОТКРЫГОГО ЗАНЯТИЯ ПОД.гр\Ярослава 190.jpg"/>
          <p:cNvPicPr/>
          <p:nvPr/>
        </p:nvPicPr>
        <p:blipFill>
          <a:blip r:embed="rId2" cstate="print">
            <a:lum/>
          </a:blip>
          <a:srcRect l="22222" t="29114"/>
          <a:stretch>
            <a:fillRect/>
          </a:stretch>
        </p:blipFill>
        <p:spPr bwMode="auto">
          <a:xfrm>
            <a:off x="5572132" y="4000504"/>
            <a:ext cx="2786082" cy="250033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Users\7\Desktop\фото конкурс\DSCN7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142984"/>
            <a:ext cx="3000396" cy="2214578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Users\7\Desktop\фото конкурс\DSCN7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4359998" cy="3357586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00232" y="357166"/>
            <a:ext cx="1873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5286388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казачьего костюм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500438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Наряды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моей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бабушки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1498</TotalTime>
  <Words>399</Words>
  <Application>Microsoft Office PowerPoint</Application>
  <PresentationFormat>Экран (4:3)</PresentationFormat>
  <Paragraphs>96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</dc:creator>
  <cp:lastModifiedBy>User</cp:lastModifiedBy>
  <cp:revision>94</cp:revision>
  <dcterms:created xsi:type="dcterms:W3CDTF">2016-11-06T10:23:17Z</dcterms:created>
  <dcterms:modified xsi:type="dcterms:W3CDTF">2018-01-18T15:07:08Z</dcterms:modified>
</cp:coreProperties>
</file>