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</p:sldIdLst>
  <p:sldSz cx="6858000" cy="9144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53" autoAdjust="0"/>
    <p:restoredTop sz="94624" autoAdjust="0"/>
  </p:normalViewPr>
  <p:slideViewPr>
    <p:cSldViewPr>
      <p:cViewPr varScale="1">
        <p:scale>
          <a:sx n="52" d="100"/>
          <a:sy n="52" d="100"/>
        </p:scale>
        <p:origin x="-2898" y="-10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1" y="6218863"/>
            <a:ext cx="686331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14350" y="2336802"/>
            <a:ext cx="5829300" cy="243968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14350" y="4815476"/>
            <a:ext cx="5829300" cy="1599605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2824" y="6604000"/>
            <a:ext cx="6860824" cy="2549451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9F549E9-7757-4D35-AF6D-25C3EE3A03AA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68CF23D-A04A-45CD-B032-E0D256E8F3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1975106"/>
            <a:ext cx="6172200" cy="584809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F549E9-7757-4D35-AF6D-25C3EE3A03AA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8CF23D-A04A-45CD-B032-E0D256E8F3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133010" y="366187"/>
            <a:ext cx="1333103" cy="745701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8"/>
            <a:ext cx="4743450" cy="745701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F549E9-7757-4D35-AF6D-25C3EE3A03AA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8CF23D-A04A-45CD-B032-E0D256E8F3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F549E9-7757-4D35-AF6D-25C3EE3A03AA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8CF23D-A04A-45CD-B032-E0D256E8F3B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82" y="1412949"/>
            <a:ext cx="5829300" cy="24384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42035" y="3908949"/>
            <a:ext cx="3429000" cy="1939851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F549E9-7757-4D35-AF6D-25C3EE3A03AA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8CF23D-A04A-45CD-B032-E0D256E8F3B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2727510" y="4007296"/>
            <a:ext cx="137160" cy="3048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2587698" y="4007296"/>
            <a:ext cx="137160" cy="3048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1975105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1975105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F549E9-7757-4D35-AF6D-25C3EE3A03AA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8CF23D-A04A-45CD-B032-E0D256E8F3B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6172200" cy="1524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7213600"/>
            <a:ext cx="3030141" cy="1016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483770" y="7213600"/>
            <a:ext cx="3031331" cy="1016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42900" y="1925726"/>
            <a:ext cx="3030141" cy="5255684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1925726"/>
            <a:ext cx="3031331" cy="5255684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F549E9-7757-4D35-AF6D-25C3EE3A03AA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8CF23D-A04A-45CD-B032-E0D256E8F3B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F549E9-7757-4D35-AF6D-25C3EE3A03AA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8CF23D-A04A-45CD-B032-E0D256E8F3B5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F549E9-7757-4D35-AF6D-25C3EE3A03AA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8CF23D-A04A-45CD-B032-E0D256E8F3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502400"/>
            <a:ext cx="5611332" cy="6096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314700" y="7140136"/>
            <a:ext cx="2980944" cy="12192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85800" y="365760"/>
            <a:ext cx="5609844" cy="6096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045274" y="8543925"/>
            <a:ext cx="1440180" cy="487680"/>
          </a:xfrm>
        </p:spPr>
        <p:txBody>
          <a:bodyPr/>
          <a:lstStyle>
            <a:extLst/>
          </a:lstStyle>
          <a:p>
            <a:fld id="{E9F549E9-7757-4D35-AF6D-25C3EE3A03AA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8CF23D-A04A-45CD-B032-E0D256E8F3B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5924" y="7257870"/>
            <a:ext cx="5372100" cy="864309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1450" y="253291"/>
            <a:ext cx="6515100" cy="585216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9F549E9-7757-4D35-AF6D-25C3EE3A03AA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285054" y="8543926"/>
            <a:ext cx="1763011" cy="48683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68CF23D-A04A-45CD-B032-E0D256E8F3B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50" y="6486830"/>
            <a:ext cx="6056574" cy="750229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37328" y="6669325"/>
            <a:ext cx="2851502" cy="192414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40170" y="7713364"/>
            <a:ext cx="2851502" cy="1117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4532" y="7721671"/>
            <a:ext cx="2551736" cy="1441157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6927" y="7716985"/>
            <a:ext cx="2554132" cy="1445844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6498084" y="6651253"/>
            <a:ext cx="137160" cy="3048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6358272" y="6651253"/>
            <a:ext cx="137160" cy="3048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37328" y="6669325"/>
            <a:ext cx="2851502" cy="192414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40170" y="7713364"/>
            <a:ext cx="2851502" cy="1117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4532" y="7721671"/>
            <a:ext cx="2551736" cy="1441157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6927" y="7716985"/>
            <a:ext cx="2554132" cy="1445844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342900" y="1975105"/>
            <a:ext cx="6172200" cy="6034617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5045274" y="8543925"/>
            <a:ext cx="1440180" cy="48768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9F549E9-7757-4D35-AF6D-25C3EE3A03AA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285054" y="8543926"/>
            <a:ext cx="1763011" cy="486833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6485454" y="8543926"/>
            <a:ext cx="274320" cy="486833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68CF23D-A04A-45CD-B032-E0D256E8F3B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8680" y="1259632"/>
            <a:ext cx="5947214" cy="17145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ФОТООТЧЕТ</a:t>
            </a:r>
            <a:br>
              <a:rPr lang="ru-RU" dirty="0" smtClean="0"/>
            </a:br>
            <a:r>
              <a:rPr lang="ru-RU" dirty="0" smtClean="0"/>
              <a:t>занятия «Божья коровка»</a:t>
            </a:r>
            <a:endParaRPr lang="ru-RU" dirty="0"/>
          </a:p>
        </p:txBody>
      </p:sp>
      <p:pic>
        <p:nvPicPr>
          <p:cNvPr id="1027" name="Picture 3" descr="G:\b-korovka.jpg"/>
          <p:cNvPicPr>
            <a:picLocks noChangeAspect="1" noChangeArrowheads="1"/>
          </p:cNvPicPr>
          <p:nvPr/>
        </p:nvPicPr>
        <p:blipFill>
          <a:blip r:embed="rId2"/>
          <a:srcRect t="7874" b="13385"/>
          <a:stretch>
            <a:fillRect/>
          </a:stretch>
        </p:blipFill>
        <p:spPr bwMode="auto">
          <a:xfrm>
            <a:off x="3804050" y="3491880"/>
            <a:ext cx="2494958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Desktop\СТАРШИЙ  ВОСПИТАТЕЛЬ\контроль,мониторинг\ОТКРЫТЫЕ ЗАНЯТИЯ\2014 г ОТКРЫТЫЕ ЗАНЯТИЯ\DSC06082.JPG"/>
          <p:cNvPicPr/>
          <p:nvPr/>
        </p:nvPicPr>
        <p:blipFill>
          <a:blip r:embed="rId2" cstate="print"/>
          <a:srcRect l="15552" t="4491" r="4968" b="35422"/>
          <a:stretch>
            <a:fillRect/>
          </a:stretch>
        </p:blipFill>
        <p:spPr bwMode="auto">
          <a:xfrm>
            <a:off x="2204864" y="1875805"/>
            <a:ext cx="4438846" cy="2552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esktop\СТАРШИЙ  ВОСПИТАТЕЛЬ\контроль,мониторинг\ОТКРЫТЫЕ ЗАНЯТИЯ\2014 г ОТКРЫТЫЕ ЗАНЯТИЯ\DSC06083.JPG"/>
          <p:cNvPicPr/>
          <p:nvPr/>
        </p:nvPicPr>
        <p:blipFill>
          <a:blip r:embed="rId3" cstate="print"/>
          <a:srcRect l="8819" t="8761" r="8974"/>
          <a:stretch>
            <a:fillRect/>
          </a:stretch>
        </p:blipFill>
        <p:spPr bwMode="auto">
          <a:xfrm>
            <a:off x="964389" y="5292080"/>
            <a:ext cx="3268289" cy="2880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20688" y="882353"/>
            <a:ext cx="5197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САМОСТОЯТЕЛЬНАЯ РАБОТА ДЕТЕЙ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User\Desktop\СТАРШИЙ  ВОСПИТАТЕЛЬ\контроль,мониторинг\ОТКРЫТЫЕ ЗАНЯТИЯ\2014 г ОТКРЫТЫЕ ЗАНЯТИЯ\DSC06078.JPG"/>
          <p:cNvPicPr/>
          <p:nvPr/>
        </p:nvPicPr>
        <p:blipFill rotWithShape="1">
          <a:blip r:embed="rId2" cstate="print"/>
          <a:srcRect l="3528" t="17735" r="13774" b="4060"/>
          <a:stretch/>
        </p:blipFill>
        <p:spPr bwMode="auto">
          <a:xfrm>
            <a:off x="77261" y="1145998"/>
            <a:ext cx="396481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User\Desktop\СТАРШИЙ  ВОСПИТАТЕЛЬ\контроль,мониторинг\ОТКРЫТЫЕ ЗАНЯТИЯ\2014 г ОТКРЫТЫЕ ЗАНЯТИЯ\DSC06081.JPG"/>
          <p:cNvPicPr/>
          <p:nvPr/>
        </p:nvPicPr>
        <p:blipFill>
          <a:blip r:embed="rId3" cstate="print"/>
          <a:srcRect l="24693" t="27991" r="16782" b="9829"/>
          <a:stretch>
            <a:fillRect/>
          </a:stretch>
        </p:blipFill>
        <p:spPr bwMode="auto">
          <a:xfrm>
            <a:off x="3091480" y="4572000"/>
            <a:ext cx="362546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042071" y="952475"/>
            <a:ext cx="2815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КТО СИДИТ У НАС НА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ПОДОКОННИКЕ</a:t>
            </a:r>
            <a:r>
              <a:rPr lang="ru-RU" dirty="0"/>
              <a:t>?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75024" y="6191681"/>
            <a:ext cx="26789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А ТЕПЕРЬ НАРИСУЕМ ПЛАТЬЕ БОЖЬЕЙ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КОРОВКЕ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53</TotalTime>
  <Words>17</Words>
  <Application>Microsoft Office PowerPoint</Application>
  <PresentationFormat>Экран (4:3)</PresentationFormat>
  <Paragraphs>4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Открытая</vt:lpstr>
      <vt:lpstr>ФОТООТЧЕТ занятия «Божья коровка»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ФОТООТЧЕТ занятия «Божья коровка»</dc:title>
  <dc:creator>User</dc:creator>
  <cp:lastModifiedBy>Юлия</cp:lastModifiedBy>
  <cp:revision>4</cp:revision>
  <cp:lastPrinted>2016-01-21T18:18:53Z</cp:lastPrinted>
  <dcterms:created xsi:type="dcterms:W3CDTF">2016-01-18T13:56:59Z</dcterms:created>
  <dcterms:modified xsi:type="dcterms:W3CDTF">2016-01-21T18:36:20Z</dcterms:modified>
</cp:coreProperties>
</file>